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e9148db57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fe9148db57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fe9148db57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fe9148db57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fe9148db57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fe9148db57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fe9148db57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fe9148db57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fe9148db57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fe9148db57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fe9148db57_2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fe9148db57_2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fe9148db57_2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fe9148db57_2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EarWorm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 490/L, Professor Dantes, 09/08/2022</a:t>
            </a:r>
            <a:endParaRPr/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1050" y="2571752"/>
            <a:ext cx="2655950" cy="231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Members</a:t>
            </a:r>
            <a:endParaRPr/>
          </a:p>
        </p:txBody>
      </p:sp>
      <p:sp>
        <p:nvSpPr>
          <p:cNvPr id="142" name="Google Shape;142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Charles Quebral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Mitchell Mercer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Nathalie Tivar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Alvaro Lopez-Romero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Rodolfo Rivera</a:t>
            </a:r>
            <a:endParaRPr/>
          </a:p>
        </p:txBody>
      </p:sp>
      <p:pic>
        <p:nvPicPr>
          <p:cNvPr id="143" name="Google Shape;14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0300" y="1116300"/>
            <a:ext cx="4755476" cy="317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Summary</a:t>
            </a:r>
            <a:endParaRPr/>
          </a:p>
        </p:txBody>
      </p:sp>
      <p:sp>
        <p:nvSpPr>
          <p:cNvPr id="149" name="Google Shape;149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Service that matches </a:t>
            </a:r>
            <a:r>
              <a:rPr lang="en"/>
              <a:t>individuals</a:t>
            </a:r>
            <a:r>
              <a:rPr lang="en"/>
              <a:t> via career goals and/or taste in music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Plans to utilizes popular music streaming service analytics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Plans to utilize record charts</a:t>
            </a:r>
            <a:endParaRPr/>
          </a:p>
        </p:txBody>
      </p:sp>
      <p:pic>
        <p:nvPicPr>
          <p:cNvPr id="150" name="Google Shape;15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498938"/>
            <a:ext cx="3764398" cy="2508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Section (Optional)</a:t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group members have a mutual appreciation for social apps (i.e. Vine, Instagram, Spotify, Tinder, etc).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Decided to make a matching app for music lovers/musicians</a:t>
            </a:r>
            <a:endParaRPr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025" y="2781000"/>
            <a:ext cx="1859301" cy="185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21033" y="2500975"/>
            <a:ext cx="1343167" cy="24193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16"/>
          <p:cNvPicPr preferRelativeResize="0"/>
          <p:nvPr/>
        </p:nvPicPr>
        <p:blipFill rotWithShape="1">
          <a:blip r:embed="rId5">
            <a:alphaModFix/>
          </a:blip>
          <a:srcRect b="-33495" l="-80275" r="-75217" t="-121997"/>
          <a:stretch/>
        </p:blipFill>
        <p:spPr>
          <a:xfrm>
            <a:off x="304800" y="501485"/>
            <a:ext cx="9144000" cy="47501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Importance</a:t>
            </a:r>
            <a:endParaRPr/>
          </a:p>
        </p:txBody>
      </p:sp>
      <p:sp>
        <p:nvSpPr>
          <p:cNvPr id="165" name="Google Shape;165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 and creation drive the human experience.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Part of that experience is sharing music, and our </a:t>
            </a:r>
            <a:r>
              <a:rPr lang="en"/>
              <a:t>love</a:t>
            </a:r>
            <a:r>
              <a:rPr lang="en"/>
              <a:t> of it with others. </a:t>
            </a:r>
            <a:endParaRPr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4625" y="2417725"/>
            <a:ext cx="3387940" cy="2632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950" y="2417725"/>
            <a:ext cx="4030676" cy="268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Impact</a:t>
            </a:r>
            <a:endParaRPr/>
          </a:p>
        </p:txBody>
      </p:sp>
      <p:sp>
        <p:nvSpPr>
          <p:cNvPr id="173" name="Google Shape;173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Links CSUN Students and potential creators.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Potential creation of true works of art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Connecting strangers through music.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4650" y="2571750"/>
            <a:ext cx="3032825" cy="170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Approach </a:t>
            </a:r>
            <a:endParaRPr/>
          </a:p>
        </p:txBody>
      </p:sp>
      <p:sp>
        <p:nvSpPr>
          <p:cNvPr id="180" name="Google Shape;180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Create code to analyze factors such as, age, distance, music, etc to link together </a:t>
            </a:r>
            <a:r>
              <a:rPr lang="en"/>
              <a:t>individuals</a:t>
            </a:r>
            <a:r>
              <a:rPr lang="en"/>
              <a:t> and creators of similar goals.  Afterwards, we will focus on creating an efficient but intuitive UI.</a:t>
            </a:r>
            <a:endParaRPr/>
          </a:p>
        </p:txBody>
      </p:sp>
      <p:pic>
        <p:nvPicPr>
          <p:cNvPr id="181" name="Google Shape;18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5976" y="2812850"/>
            <a:ext cx="3053801" cy="203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QUESTIONS??????????</a:t>
            </a:r>
            <a:endParaRPr/>
          </a:p>
        </p:txBody>
      </p:sp>
      <p:sp>
        <p:nvSpPr>
          <p:cNvPr id="187" name="Google Shape;187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8" name="Google Shape;18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975" y="1221325"/>
            <a:ext cx="4352925" cy="3552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8225" y="1221325"/>
            <a:ext cx="3552825" cy="3552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